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043E-CA87-475F-9E88-5308C9D2047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911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0C24-67B0-4458-B029-A84112BD616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685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5127-E40E-4199-8D6A-6929E5C89F3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814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AB29-C5DF-4B4E-A049-8F57AEA4EA9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865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1D76-D7D2-4370-9C3B-20A9FEAC752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54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42EF-44E4-4C6C-845F-F9B8084E31A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413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459-3E91-4517-8EC2-A1CD9CCC110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079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F023-6D81-4EB9-9A63-FBFABEFD93C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993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C826-0065-48B5-B5F0-4A75DFB6522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220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F57-CBE5-4506-A738-445FB9C42CC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892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B420-488B-4DAE-BD76-007FB7BC47E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559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B975F-B2F1-4535-9194-5CE4F2B0F96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155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307장  소리없이보슬보슬</dc:title>
  <dc:creator>김창운</dc:creator>
  <cp:lastModifiedBy>seongdae</cp:lastModifiedBy>
  <cp:revision>30</cp:revision>
  <dcterms:created xsi:type="dcterms:W3CDTF">2012-08-30T03:18:24Z</dcterms:created>
  <dcterms:modified xsi:type="dcterms:W3CDTF">2020-05-01T07:21:10Z</dcterms:modified>
</cp:coreProperties>
</file>