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1" r:id="rId4"/>
    <p:sldId id="278" r:id="rId5"/>
    <p:sldId id="265" r:id="rId6"/>
    <p:sldId id="273" r:id="rId7"/>
    <p:sldId id="266" r:id="rId8"/>
    <p:sldId id="279" r:id="rId9"/>
    <p:sldId id="267" r:id="rId10"/>
    <p:sldId id="275" r:id="rId11"/>
    <p:sldId id="276" r:id="rId12"/>
    <p:sldId id="280" r:id="rId13"/>
    <p:sldId id="269" r:id="rId14"/>
    <p:sldId id="277" r:id="rId15"/>
    <p:sldId id="270" r:id="rId16"/>
    <p:sldId id="281" r:id="rId1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DAD1-7AC8-41BE-8241-976CE306195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43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776C-5C1A-4C9A-A664-C4BD256ECCC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823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3364-D7D7-43B1-A39A-1F11324B6CE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625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B9D8-DDD4-48E2-8170-A96A7E86D69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257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B4ED-07EB-4C1E-964C-BF92F91254F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934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F18C-368C-4003-A400-98D555372D0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361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C1E8-A60E-4FFF-B7C8-44A138ADF44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941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BF13-DE06-431E-BD14-1183BCFF2F9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739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5AA4-D38F-4D16-9868-DD6825D4735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83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6845-665E-4DE2-95A4-EEC5F604CA8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600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810E-B935-4229-9641-379F41294B7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54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FCE10-46E5-4060-8E25-5EEA70BE115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143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449</TotalTime>
  <Words>0</Words>
  <Application>Microsoft Office PowerPoint</Application>
  <PresentationFormat>와이드스크린</PresentationFormat>
  <Paragraphs>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309장 목마른 내 영혼(통409)</dc:title>
  <dc:creator>김창운</dc:creator>
  <cp:lastModifiedBy>seongdae</cp:lastModifiedBy>
  <cp:revision>32</cp:revision>
  <dcterms:created xsi:type="dcterms:W3CDTF">2012-08-30T03:18:24Z</dcterms:created>
  <dcterms:modified xsi:type="dcterms:W3CDTF">2020-05-01T07:21:15Z</dcterms:modified>
</cp:coreProperties>
</file>