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F3E-CF5E-415C-BF06-339ABF08CB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2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0EDE-0689-4729-8B27-6DD837E447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763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AAC-8C7F-4C99-A49C-F4DF8CF41B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97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48E4-E11B-45D5-AF39-B8B0763A94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0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5073-D3B4-49EA-B8FE-AB37C7F175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27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F6AF-5742-41D1-A6A1-8A0755637C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2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998C-D36A-4AE4-B718-906641D492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5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D8E8-AD14-47C6-8C30-7D200D28F0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756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AED8-B379-4AB0-9321-23EB3523D4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04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B706-DF2E-40A4-B2A2-54BA1437F8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88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1FD7-35AB-4C7A-AD48-21E5BA7E6B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651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657C-7E28-4B97-B96D-E5DC91CFD6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90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310장 아하나님의은혜로(통410)</dc:title>
  <dc:creator>김창운</dc:creator>
  <cp:lastModifiedBy>seongdae</cp:lastModifiedBy>
  <cp:revision>26</cp:revision>
  <dcterms:created xsi:type="dcterms:W3CDTF">2012-08-30T03:18:24Z</dcterms:created>
  <dcterms:modified xsi:type="dcterms:W3CDTF">2020-05-01T07:21:17Z</dcterms:modified>
</cp:coreProperties>
</file>