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89FB-D8B2-4970-9C21-73C7F42EE4F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186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F6BF-DC85-476A-8700-A6D53753BE0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343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3D3D-096C-481A-8558-D9FAA4A462B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862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6DE3-7E9A-4F1B-859C-56475BEA91D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231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6220-BA86-4B3A-8301-70058758FAA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75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D63A-A904-4504-B0D6-57653DDDA49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702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DF42-729F-4E41-A178-2076A9AEBD2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672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0BD2-A2D3-4F3E-827A-D916BDA1781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133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77C0-84BB-403E-8B49-854109664FB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165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58BA-6383-4C41-8084-3E7A9049629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027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2FE5-63A1-41CE-A955-95C8023C998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493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72CAF-5F82-4EAF-9609-373D36A045A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079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312장 너 하나님께 이끌리어(통341)</dc:title>
  <dc:creator>김창운</dc:creator>
  <cp:lastModifiedBy>seongdae</cp:lastModifiedBy>
  <cp:revision>30</cp:revision>
  <dcterms:created xsi:type="dcterms:W3CDTF">2012-08-30T03:18:24Z</dcterms:created>
  <dcterms:modified xsi:type="dcterms:W3CDTF">2020-05-01T07:21:22Z</dcterms:modified>
</cp:coreProperties>
</file>