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8E8F-32D0-43C9-8433-312E53392D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12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B8C0-A7D1-4881-846E-A3A3C37D93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7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AFAB-0C32-4C13-B80A-4B6F47EFC6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0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4CA-28BF-46D8-BA4C-D6DAEA52C5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4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139B-FD3F-45F4-9663-95446389A0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DDE3-189D-4A09-8E84-BF3C8AB653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5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5146-986D-460D-886A-3FA32B7B8A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5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97F6-4C24-435A-B3FB-3CE27C1722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9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1A5B-C85A-469B-BA0C-463B08102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1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0BAE-1D44-4FB4-ACD3-F3817718C8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1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D996-14B5-441C-8A53-481544653B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84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4300-1205-46FC-BB3D-3FC675BF45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53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315징 내 주 되신 주를 참 사랑하고(통512)</dc:title>
  <dc:creator>김창운</dc:creator>
  <cp:lastModifiedBy>seongdae</cp:lastModifiedBy>
  <cp:revision>26</cp:revision>
  <dcterms:created xsi:type="dcterms:W3CDTF">2012-08-30T03:18:24Z</dcterms:created>
  <dcterms:modified xsi:type="dcterms:W3CDTF">2020-05-01T07:21:28Z</dcterms:modified>
</cp:coreProperties>
</file>