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2" r:id="rId3"/>
    <p:sldId id="265" r:id="rId4"/>
    <p:sldId id="273" r:id="rId5"/>
    <p:sldId id="267" r:id="rId6"/>
    <p:sldId id="274" r:id="rId7"/>
    <p:sldId id="269" r:id="rId8"/>
    <p:sldId id="275" r:id="rId9"/>
    <p:sldId id="271" r:id="rId10"/>
    <p:sldId id="276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4372-1C2E-4C0F-BDF4-54760F9B0F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99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6F52-9703-4151-AA1B-64AA1CD81D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29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580E-9AD8-4BD7-B249-D3DC3D50DC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7ED0-1DA7-4941-A1B0-50DEE7A7D9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0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5094-BF04-4E26-B073-DA6D0A156D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0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B8BB-E339-450F-A3B9-610A3D958B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8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B5E6-063D-4BF7-8FBB-FB9D3586F6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4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D429-B66F-4D72-9B68-EA55FA3F7B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1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B33F-2E52-4F55-B62A-D5025E4105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09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A172-4A87-4F3F-918B-B79642FEB1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64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7F0F-1200-469F-9701-6BD5032491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93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2096-973E-4ED6-B437-71F7763639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2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317장 내 주 예수 주신 은혜(통353)</dc:title>
  <dc:creator>김창운</dc:creator>
  <cp:lastModifiedBy>seongdae</cp:lastModifiedBy>
  <cp:revision>28</cp:revision>
  <dcterms:created xsi:type="dcterms:W3CDTF">2012-08-30T03:18:24Z</dcterms:created>
  <dcterms:modified xsi:type="dcterms:W3CDTF">2020-05-01T07:21:33Z</dcterms:modified>
</cp:coreProperties>
</file>