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E16E4-4DD5-4DB6-8D97-BA323EFDB18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00808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4ACC-80F3-4C54-B1A9-08AC175C9B9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42884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EBB9-BD60-4F4D-AA3A-D8E0F5CABEF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81299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F28D9-A8B3-47DB-B1D4-240DCF4F08B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76728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A0274-E519-4B01-8328-DC0A48D362D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1955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119D5-02FA-4388-8696-BAF9B4C2DC2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43039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BB008-3176-4946-A902-D6D9211819B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1660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E2A0-FBEB-4E9B-BCED-F6A537B8E6B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99677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6C283-94DB-4996-A200-6BFEE79C33C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35884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EBC92-75AD-4838-A392-F00F7E0DA87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2463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4CBA4-1CB8-4BC8-99B6-C65AEA17DAB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36471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410C9-B0F3-4670-BFB3-D9572D2FB66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6196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371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319장 말씀으로이세상을</dc:title>
  <dc:creator>김창운</dc:creator>
  <cp:lastModifiedBy>seongdae</cp:lastModifiedBy>
  <cp:revision>30</cp:revision>
  <dcterms:created xsi:type="dcterms:W3CDTF">2012-08-30T03:18:24Z</dcterms:created>
  <dcterms:modified xsi:type="dcterms:W3CDTF">2020-05-01T07:21:37Z</dcterms:modified>
</cp:coreProperties>
</file>