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9BC2-AA5F-4211-8A7D-699250F2EB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54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74BD-F5D1-4ECC-B6C7-F908B60212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088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6BE-2B45-45AC-9C2B-60131E174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5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A119-A3A8-4CF3-A4FF-C9469B30B9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75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8AEC-2D7E-42CA-841A-F349FEB7C0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703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C8D7-1F03-426A-8130-BB7B3E1264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381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4BE3-7B61-4EB0-AEAC-772B883837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7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345-DEB9-4D41-A1FF-DF45E50E61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64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8DFE-A1BB-455B-8799-064D6262F3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107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1176-74DE-4434-8A5E-4CC7DEA3D6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889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A725-B677-4F51-AA31-260EBE96CE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528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70AF-2E2B-4EAE-825E-8AA7D667B1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616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320장 나의 죄를 정케 하사(통350)</dc:title>
  <dc:creator>김창운</dc:creator>
  <cp:lastModifiedBy>seongdae</cp:lastModifiedBy>
  <cp:revision>26</cp:revision>
  <dcterms:created xsi:type="dcterms:W3CDTF">2012-08-30T03:18:24Z</dcterms:created>
  <dcterms:modified xsi:type="dcterms:W3CDTF">2020-05-01T07:21:40Z</dcterms:modified>
</cp:coreProperties>
</file>