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1011-A20E-4255-A4BF-7E10706EA5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217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869F-0505-4B5C-8842-376CEC0F2F4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880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F7AC5-5A8B-45DD-B6B7-4FCC05828B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05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3017-32A1-4807-8C54-8D6D260426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968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37D2-7A65-416B-AD44-356B4AF3251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09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E9CF7-76AD-441C-A1ED-1E11CB60A6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950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1E9B0-903F-487C-BF04-53A30F61ECF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68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C640-AFC9-40E1-A72C-22E4BF1BA8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401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69B7-8158-42E1-A487-F16F79E17A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68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CC04-52CF-4A0D-9DF4-7CFC4D358AE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353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8A339-411C-4547-91A1-886FD99C5B3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307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9F78B-5141-4C99-8ACD-A666CADC896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83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321장 날 대속하신 예수께(통351)</dc:title>
  <dc:creator>김창운</dc:creator>
  <cp:lastModifiedBy>seongdae</cp:lastModifiedBy>
  <cp:revision>30</cp:revision>
  <dcterms:created xsi:type="dcterms:W3CDTF">2012-08-30T03:18:24Z</dcterms:created>
  <dcterms:modified xsi:type="dcterms:W3CDTF">2020-05-01T07:21:42Z</dcterms:modified>
</cp:coreProperties>
</file>