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3A-857A-477A-B676-4B660D3C15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0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7BCB-9D75-47F3-8B59-F8988BC9BC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2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ADEC-F00B-46A2-8EA7-EB1E94FF5E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40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A9E-4AC4-4E95-9832-E3649C8936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19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DBB-AE62-46E3-81AF-AD4975E188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281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82B6-B4A9-41F6-873C-B628071B51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5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C95-B8E6-4D74-942C-2BBEFA0D43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22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DCE-C303-4734-8414-504DED1181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19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31BC-F837-4C07-930E-BD4EE3C6E9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87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AEF7-5CDE-4F53-9EA4-14EE0CAC66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6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6F4-EDF9-4F04-83E4-0A1AAC4993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3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7F3E-92CF-48E7-B0F0-A62E690E82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9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323장 부름받아 나선 이 몸(통355)</dc:title>
  <dc:creator>김창운</dc:creator>
  <cp:lastModifiedBy>seongdae</cp:lastModifiedBy>
  <cp:revision>30</cp:revision>
  <dcterms:created xsi:type="dcterms:W3CDTF">2012-08-30T03:18:24Z</dcterms:created>
  <dcterms:modified xsi:type="dcterms:W3CDTF">2020-05-01T07:21:46Z</dcterms:modified>
</cp:coreProperties>
</file>