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B114-B0A4-4C28-9D8A-C5B14690FDC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364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7513-CF12-49AC-8D72-9009EF5D5BF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853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64EC-7DCF-420A-A089-05FD0AA64C6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177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7F48-E74B-49A2-96F9-0538D50B761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603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A193-42BD-4F57-88D8-AEB1DFDEE78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907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41BB-BD63-4F10-8367-62B22A9E0A8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579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DA4B-3E08-4944-BCC8-686C85B599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43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4BF5-CA62-4CF4-924F-340621EA94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860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27D02-C306-4A31-99E7-F0752AA3B8C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25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83F4-0952-475E-936A-E7CA217BA9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65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4910-E41F-4D09-A165-D5265286002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142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6DABC-6AC3-45C5-A232-DECE74F2551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510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324장 예수 나를 오라 하네(통360)</dc:title>
  <dc:creator>김창운</dc:creator>
  <cp:lastModifiedBy>seongdae</cp:lastModifiedBy>
  <cp:revision>26</cp:revision>
  <dcterms:created xsi:type="dcterms:W3CDTF">2012-08-30T03:18:24Z</dcterms:created>
  <dcterms:modified xsi:type="dcterms:W3CDTF">2020-05-01T07:21:48Z</dcterms:modified>
</cp:coreProperties>
</file>