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AE5E-DAA7-4282-966A-3F1F943083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180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536-D09B-4073-9705-74F6F852B5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679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937D-F062-469C-A947-0893195D98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249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6C25-A426-4364-B378-B653CFACE6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608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F85E-AA93-44A7-B981-9F56E3F374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10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7C9-7E99-4CD5-80ED-07D7D01615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54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1FC-FA01-42B8-BB5F-F64718BCAC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20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7F88-FB9C-49A2-9A78-4A74CD49D5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65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560E-9706-4FC4-A6C4-7586342AB8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670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308A-D06D-4B6D-A1D5-0C4B64D11F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219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C2C3-67D9-4CDA-8321-D33F786042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329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7F37-12B3-4B76-94A7-5DCCAC0D12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159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325장 예수가 함께 계시니(통359)</dc:title>
  <dc:creator>김창운</dc:creator>
  <cp:lastModifiedBy>seongdae</cp:lastModifiedBy>
  <cp:revision>26</cp:revision>
  <dcterms:created xsi:type="dcterms:W3CDTF">2012-08-30T03:18:24Z</dcterms:created>
  <dcterms:modified xsi:type="dcterms:W3CDTF">2020-05-01T07:21:51Z</dcterms:modified>
</cp:coreProperties>
</file>