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A0D-49CC-406B-B617-9F454EDB4C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177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DC30-D91C-4A83-8E5C-47B0E8946B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039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E331-34A0-49AC-B2D9-83742EB06C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276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24C4-0863-4C91-9510-6A0CCD3892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72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C895-9E9D-456E-AD31-4E45796D3C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638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B0C-760A-497B-944E-BB1EAD9C18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08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6E92-C6D8-4A68-8E4D-27482B3CC1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5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490F-0C44-47D0-87E0-A0DC65D2E8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3FEF-4A1B-4743-99C6-6844E61698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505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86CE-A780-4992-9E2A-AEF065EF11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74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975-35D3-44FF-86F0-3B0825EA93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0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5FB6-B6E3-44D8-9FEE-C8A63F5551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6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327장 주님 주실 화평(통361)</dc:title>
  <dc:creator>김창운</dc:creator>
  <cp:lastModifiedBy>seongdae</cp:lastModifiedBy>
  <cp:revision>32</cp:revision>
  <dcterms:created xsi:type="dcterms:W3CDTF">2012-08-30T03:18:24Z</dcterms:created>
  <dcterms:modified xsi:type="dcterms:W3CDTF">2020-05-01T07:21:56Z</dcterms:modified>
</cp:coreProperties>
</file>