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9B0C-E90A-47D2-A239-78E491FBEA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604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1A5F-930D-4E30-B6AF-1FD6E86EAA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73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B168-5E74-414C-A21F-1DBC506C45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6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AE26-0283-4839-9E5C-29A9518BD8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77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EF52-4F57-46F9-B51C-A53C093519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41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2F8-0D29-4CD7-8110-1E896074F2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43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7EA4-5315-41E3-A677-11E03306E8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9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456A-6367-4FD8-B974-090E19D86B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913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17D4B-3576-46AF-B774-70635431BF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03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ACC2-6B9E-4B6E-ADA5-09C7B74F86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19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20BA-A337-4DD5-8DAB-DAC0209509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61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905E-4AA3-4E6E-A036-DF4633482B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17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329장 주 날 불러 이르소서(통267)</dc:title>
  <dc:creator>김창운</dc:creator>
  <cp:lastModifiedBy>seongdae</cp:lastModifiedBy>
  <cp:revision>27</cp:revision>
  <dcterms:created xsi:type="dcterms:W3CDTF">2012-08-30T03:18:24Z</dcterms:created>
  <dcterms:modified xsi:type="dcterms:W3CDTF">2020-05-01T07:22:00Z</dcterms:modified>
</cp:coreProperties>
</file>