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D587-DB10-4972-96FD-5897A9CA1A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62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51A-BC12-474D-A98C-33D2689C19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396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2906-2041-462C-8BE5-E1FAC58E98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92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85BC-C9AC-4D48-8DD4-7EDD104C5A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6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1E8F-28A3-4E68-A1E4-5DFB1E2B08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33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7AB-3927-42B2-BBFC-C98BE61E86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1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43A6-0E12-4D08-AD74-45EA1B6D6F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89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8FCF-77E9-4977-91E8-5DF8DF7E4F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0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413A-AD2F-4565-A74D-2B1B445030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083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A59A-8BD2-44BB-BA50-16102FA1B8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81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09F7-C83B-49BD-ABA3-28E1474C2D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028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ABC5-3981-4F02-8170-16BFBD72C3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9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334장 위대하신주를</dc:title>
  <dc:creator>김창운</dc:creator>
  <cp:lastModifiedBy>seongdae</cp:lastModifiedBy>
  <cp:revision>30</cp:revision>
  <dcterms:created xsi:type="dcterms:W3CDTF">2012-08-30T03:18:24Z</dcterms:created>
  <dcterms:modified xsi:type="dcterms:W3CDTF">2020-05-01T07:22:11Z</dcterms:modified>
</cp:coreProperties>
</file>