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1" r:id="rId4"/>
    <p:sldId id="278" r:id="rId5"/>
    <p:sldId id="265" r:id="rId6"/>
    <p:sldId id="273" r:id="rId7"/>
    <p:sldId id="266" r:id="rId8"/>
    <p:sldId id="279" r:id="rId9"/>
    <p:sldId id="267" r:id="rId10"/>
    <p:sldId id="275" r:id="rId11"/>
    <p:sldId id="276" r:id="rId12"/>
    <p:sldId id="280" r:id="rId13"/>
    <p:sldId id="269" r:id="rId14"/>
    <p:sldId id="277" r:id="rId15"/>
    <p:sldId id="270" r:id="rId16"/>
    <p:sldId id="281" r:id="rId1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3F6B-879B-48DE-9C0D-7B9E19E837C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92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143F-8842-49F2-9F98-7465970F682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394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A8DD-61F6-432F-9262-8BB5A314BD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975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E57C-6A94-4FBD-80E2-483155CC5F7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436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6BAF-E707-4EAC-B4D5-FB922607F24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381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7BFC-FA64-4412-91D9-316DEC99AFD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03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6A79-3297-4328-BA67-402A196523A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936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B1F4-B8AC-473D-85A7-461EACECE08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550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C9E8-BF2C-4FCE-8C3F-37D5B1D084A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810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92AD-7DE8-406B-A591-45740232FA3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56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F001-D6DD-4C16-B07A-8A060AE352D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447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66897-E509-4CDC-B77A-E7BF82F84D5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710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</TotalTime>
  <Words>0</Words>
  <Application>Microsoft Office PowerPoint</Application>
  <PresentationFormat>와이드스크린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335장 크고놀라운평화가</dc:title>
  <dc:creator>김창운</dc:creator>
  <cp:lastModifiedBy>seongdae</cp:lastModifiedBy>
  <cp:revision>32</cp:revision>
  <dcterms:created xsi:type="dcterms:W3CDTF">2012-08-30T03:18:24Z</dcterms:created>
  <dcterms:modified xsi:type="dcterms:W3CDTF">2020-05-01T07:22:14Z</dcterms:modified>
</cp:coreProperties>
</file>