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915A-190C-4507-8CDC-2CC12EF020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93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E77-0627-4983-B780-7CFE914739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55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8797-6485-4F18-9387-683A361959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6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B0CD-6407-49FE-B789-2E49287FDC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004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19F4-364C-42E5-8235-7EA8122D62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2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1579D-E822-402D-A67B-20E0CA4641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4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B421-77CE-4BA7-A8F8-5FF7047B91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5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1F25-335A-4035-B53F-7215264258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215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519C-4C56-4110-AA69-F8E599F404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7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EEF8-1648-4C10-BAB7-763FE45A2D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94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9D613-C1A1-4D0D-9E99-9DF54D72B7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3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C9495-7188-4182-8211-480FB0C053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05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337장 내 모든 시험 무거운 짐을(통363)</dc:title>
  <dc:creator>김창운</dc:creator>
  <cp:lastModifiedBy>seongdae</cp:lastModifiedBy>
  <cp:revision>26</cp:revision>
  <dcterms:created xsi:type="dcterms:W3CDTF">2012-08-30T03:18:24Z</dcterms:created>
  <dcterms:modified xsi:type="dcterms:W3CDTF">2020-05-01T07:22:18Z</dcterms:modified>
</cp:coreProperties>
</file>