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742B-B8A4-4EC4-ACF9-68636EC387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68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9412-BA1A-44BA-A890-348D683276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6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02CC-42E6-4F8D-B7B0-55531B4A6E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64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2972-EAFC-4ABA-A704-3D1CB5CFE0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062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FD38-D0F6-4A2C-A0AD-4AF5E45C51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456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0DCB-A64E-4B3D-955A-8B954785AD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62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50E9-04F0-4C0B-8B7A-444E6DE931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604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65E-0CD2-432F-ACD3-A12A157CFE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3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488-65A7-48D5-ADCB-522428C213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44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328F-93C8-499E-B676-C481AE192F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74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17F0-CC85-4C6A-A292-C70A5C2177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3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ED96-9617-423F-871D-D8A7D1C19A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909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341장 십자가를 내가 지고(통367)</dc:title>
  <dc:creator>김창운</dc:creator>
  <cp:lastModifiedBy>seongdae</cp:lastModifiedBy>
  <cp:revision>30</cp:revision>
  <dcterms:created xsi:type="dcterms:W3CDTF">2012-08-30T03:18:24Z</dcterms:created>
  <dcterms:modified xsi:type="dcterms:W3CDTF">2020-05-01T07:22:26Z</dcterms:modified>
</cp:coreProperties>
</file>