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FE70-16C2-4C0F-BDD7-0674D558106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518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C917-577A-4E22-AD44-5F0D2398473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344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E942-73CE-439C-8377-16D172C9631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896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2C21-DDC6-4C4D-BC3D-FED19851EA9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741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B226-2F76-4FA4-9AB8-83A12E9207B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529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8919-5215-46D0-AB52-265F4B17646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701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2C4C8-A649-4044-82D0-E2769C5401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161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1674-5262-4CD6-899C-A071535D767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693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B7F9-8D4C-44F7-A886-3D1208BE975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109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CE05-4279-4B6E-9681-B63A6862362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063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C7B1-6107-4784-9FD4-038B6AF4DEE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961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89DC6-1DC1-4492-9DD0-3B89BC2BDAC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337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344장 믿음으로가리라</dc:title>
  <dc:creator>김창운</dc:creator>
  <cp:lastModifiedBy>seongdae</cp:lastModifiedBy>
  <cp:revision>30</cp:revision>
  <dcterms:created xsi:type="dcterms:W3CDTF">2012-08-30T03:18:24Z</dcterms:created>
  <dcterms:modified xsi:type="dcterms:W3CDTF">2020-05-01T07:22:33Z</dcterms:modified>
</cp:coreProperties>
</file>