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DB26-B4A6-4D64-88E3-DD307F5E9F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0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A6E0-63C6-4B11-8D02-218122CCE0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0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707B5-BF25-44A6-8947-0071113114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82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EE70-D35C-4297-A185-29E58BC016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7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AEAC-B490-484E-8521-2421D4D720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5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08DF-8E67-464C-8E8B-83D05F0AED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6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BFF0-5FF0-440F-8684-9E0B94D66BD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17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A461-C4C7-4E6B-95C7-148F4EF074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38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C5B1-CC58-460E-8134-F23804FB79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272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491F-0F51-4E73-970A-09887BB095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3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FF3FE-F8AB-439A-9A8F-EDBD88B4D7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3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4B4D8-EA75-49EE-8D6E-A1AB951541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53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345장 캄캄한 밤 사나운 바람 불 때(통461)</dc:title>
  <dc:creator>김창운</dc:creator>
  <cp:lastModifiedBy>seongdae</cp:lastModifiedBy>
  <cp:revision>25</cp:revision>
  <dcterms:created xsi:type="dcterms:W3CDTF">2012-08-30T03:18:24Z</dcterms:created>
  <dcterms:modified xsi:type="dcterms:W3CDTF">2020-05-01T07:22:36Z</dcterms:modified>
</cp:coreProperties>
</file>