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BE1D-47C6-48AF-B2A7-5C5221DD73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05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ACDB-9B3C-43E4-9A35-3F5A7406EF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859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3AA-D0BE-4C13-8FF9-EE446D0658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645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E60-C5A7-49D5-B666-AA3042B6F3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41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A7D4-8558-4A95-A283-943BFE3CA4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42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2CB4-BD36-48C0-8D3F-3EA46A3B3F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670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BC01-28A8-4671-AD26-F6843B7DC0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21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B1F4-E7FF-457F-85A0-3971EB1574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20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57CF-30B5-4F0F-957F-2B395AE66E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0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FB0D-19EE-4437-A022-4DC3737FEC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99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FCA5-8B94-43C1-8BB1-EA7E01F098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9136-D641-4B82-9073-08480B315C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890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349장 나는 예수 따라가는(통387)</dc:title>
  <dc:creator>김창운</dc:creator>
  <cp:lastModifiedBy>seongdae</cp:lastModifiedBy>
  <cp:revision>32</cp:revision>
  <dcterms:created xsi:type="dcterms:W3CDTF">2012-08-30T03:18:24Z</dcterms:created>
  <dcterms:modified xsi:type="dcterms:W3CDTF">2020-05-01T07:22:45Z</dcterms:modified>
</cp:coreProperties>
</file>