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78" r:id="rId5"/>
    <p:sldId id="265" r:id="rId6"/>
    <p:sldId id="273" r:id="rId7"/>
    <p:sldId id="266" r:id="rId8"/>
    <p:sldId id="279" r:id="rId9"/>
    <p:sldId id="267" r:id="rId10"/>
    <p:sldId id="275" r:id="rId11"/>
    <p:sldId id="276" r:id="rId12"/>
    <p:sldId id="280" r:id="rId13"/>
    <p:sldId id="269" r:id="rId14"/>
    <p:sldId id="277" r:id="rId15"/>
    <p:sldId id="270" r:id="rId16"/>
    <p:sldId id="281" r:id="rId1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267E-4134-4EC6-8C7D-E6D88295F4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18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AE21-A1D3-4A6A-AF51-790E103FA3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016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8736-B0F4-44DB-AA00-B657D74E08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303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E2AC-AF21-473D-9757-F6F8AE8F4C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483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DD80-40E9-46B8-96C2-06BC46A42C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002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4D58-C2C9-4D95-A603-2855B969BD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953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8205-82E8-4D7D-887E-C4374B455F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663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FA28-2628-446F-9CFA-6049CDF4BA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129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CACC-E9C8-4175-A7D4-D3B1BF8D65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075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685E-BE79-4A67-88D7-629D26A0F76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759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D55A-664E-478A-B93B-B5DDC597FC7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034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1AA5-C3C9-4C22-B2E0-41A2741C8D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793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350장 우리들의 싸울 것은(통393)</dc:title>
  <dc:creator>김창운</dc:creator>
  <cp:lastModifiedBy>seongdae</cp:lastModifiedBy>
  <cp:revision>30</cp:revision>
  <dcterms:created xsi:type="dcterms:W3CDTF">2012-08-30T03:18:24Z</dcterms:created>
  <dcterms:modified xsi:type="dcterms:W3CDTF">2020-05-01T07:22:48Z</dcterms:modified>
</cp:coreProperties>
</file>