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8AE8-8642-4778-AE4C-86A2A9163E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775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5CD5-FA6C-441A-A4C2-F96D715B1C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373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7AC8-B624-482E-86D9-FC9BFED3600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43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013D-4020-4832-A4E2-D602967C03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105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EE15-19C1-41E6-9138-F78136E710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11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C7A8-06BE-4F87-B9D3-4598EFF7BC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787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7DC6-4E52-45DF-A2E8-0A3F943740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429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627C-B32F-4BE8-AEBF-DCE9328254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827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9DAB-E644-4D69-B2A3-D474144B5C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632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2EAA-AA13-4C01-BB9C-2927B36AFA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028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DE7F-3596-4D5F-932B-D1A1801BE6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032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C861-BB0F-4326-994F-C55B2E47F3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330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351장 믿는 사람들은주의군사니(통389)</dc:title>
  <dc:creator>김창운</dc:creator>
  <cp:lastModifiedBy>seongdae</cp:lastModifiedBy>
  <cp:revision>30</cp:revision>
  <dcterms:created xsi:type="dcterms:W3CDTF">2012-08-30T03:18:24Z</dcterms:created>
  <dcterms:modified xsi:type="dcterms:W3CDTF">2020-05-01T07:22:51Z</dcterms:modified>
</cp:coreProperties>
</file>