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E340-19CB-40D3-8AB0-B0C6B74896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2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53B2-2002-41DD-AD64-C781A92533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1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E6E1-B2C0-42A6-B437-FF3BBCF284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7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19F4-E67D-4829-A433-196895994E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12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5CEF-6053-48CB-9470-E246ED069D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1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5F5E-43E6-4F69-A51C-DB19CCDFE1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50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8E2-8BF0-4B92-A2A2-5A3BB12F14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21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3B18-769F-4407-918C-86A32F3A4D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14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AE54-BF5C-49BD-AA55-1DC6B39D18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0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4299-A868-49B1-B4A3-1AC14B3BA0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AE-8332-41A8-8008-C4425354C8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9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E8E7-E858-459E-A562-7B154C3F1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63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352장 십자가 군병들아(통390)</dc:title>
  <dc:creator>김창운</dc:creator>
  <cp:lastModifiedBy>seongdae</cp:lastModifiedBy>
  <cp:revision>26</cp:revision>
  <dcterms:created xsi:type="dcterms:W3CDTF">2012-08-30T03:18:24Z</dcterms:created>
  <dcterms:modified xsi:type="dcterms:W3CDTF">2020-05-01T07:22:53Z</dcterms:modified>
</cp:coreProperties>
</file>