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F7A3D-AB32-4218-8356-382D53A27D4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124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4A0B-B9E6-4770-8CAA-B57031E6E11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16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251-8797-454B-9E6D-38CB8527032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79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DA40-9FAA-4A80-A6DE-F85B76017C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39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9A1B7-D499-485B-B537-E4494BDFDB6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91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F572D-3227-4D0D-9114-F2D0C40AAF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7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6AC94-B65A-4148-A383-CB2066786ED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278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3717F-AF0C-46A8-9C6F-92EA2D1742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61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B3EC-C84F-480A-A398-F7C6D252882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932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5E69-7003-47DE-B1D0-162EA14570B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522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52B3-0A7D-4BA3-8629-E72476BD8AE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564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2CBA7-B278-4528-8841-4FFDBDA134C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772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353장 십자가 군병 되어서(통391)</dc:title>
  <dc:creator>김창운</dc:creator>
  <cp:lastModifiedBy>seongdae</cp:lastModifiedBy>
  <cp:revision>25</cp:revision>
  <dcterms:created xsi:type="dcterms:W3CDTF">2012-08-30T03:18:24Z</dcterms:created>
  <dcterms:modified xsi:type="dcterms:W3CDTF">2020-05-01T07:22:55Z</dcterms:modified>
</cp:coreProperties>
</file>