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0C37-9F5A-4AAE-BCA1-6B92701B6B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1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C656-EC3F-4FF7-BD55-7E15D8948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FDA0-69E6-4CA7-B8D2-35F08D8C21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2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F2C-0433-41FE-B5D8-743CAD43DE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9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A909-4D97-4C4F-A155-3A5969AB70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801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7723-17C9-4B4E-8AC6-0153C797F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0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5C84-6136-4CDD-86D9-FA1EB2B8A9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2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E9D2-ECC9-42C8-AAB7-EA193BDB1B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82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701F-98C0-4BE8-84D0-1D5E82948A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4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182F-7835-4E2B-8F67-29862FBA7C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6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E051-B262-4956-8820-1B23BBFE3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F2A-F7B2-434E-A57C-3EEDD4026A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21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354장 주를 앙모하는 자(통394)</dc:title>
  <dc:creator>김창운</dc:creator>
  <cp:lastModifiedBy>seongdae</cp:lastModifiedBy>
  <cp:revision>30</cp:revision>
  <dcterms:created xsi:type="dcterms:W3CDTF">2012-08-30T03:18:24Z</dcterms:created>
  <dcterms:modified xsi:type="dcterms:W3CDTF">2020-05-01T07:22:58Z</dcterms:modified>
</cp:coreProperties>
</file>