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8B7A-EAA2-4466-A520-268838051A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141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E853-5B9B-4904-A816-55AA18D0C7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621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C662-40A7-470D-BA91-2587D4499F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273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8730-C9B5-4370-AF48-42C34C7B92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2198-5AE9-4CD5-98DE-956F2C2B5C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860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A374-02C8-4C4F-9F0A-330F7C8710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933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AA95-501A-4CF5-B175-DBA6083EE6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904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93D1-5A00-4C34-B929-69570F296C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553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7AF5-D0A8-4F80-91BD-92720B93CF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61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374D-79D9-4B45-BFB5-F4CFC9126F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44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561F-40E0-4D26-952F-F23CE0D032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864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418F3-FB1D-477A-92AC-13E81C1B05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787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355장 다같이 일어나(통386)</dc:title>
  <dc:creator>김창운</dc:creator>
  <cp:lastModifiedBy>seongdae</cp:lastModifiedBy>
  <cp:revision>26</cp:revision>
  <dcterms:created xsi:type="dcterms:W3CDTF">2012-08-30T03:18:24Z</dcterms:created>
  <dcterms:modified xsi:type="dcterms:W3CDTF">2020-05-01T07:23:00Z</dcterms:modified>
</cp:coreProperties>
</file>