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707B-C5B1-406C-9963-464BD1BAD6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20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474F-E590-4BAE-A988-F8550F81B8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5D15-6392-478E-891D-83A24818BE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6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73A-28A2-4EA9-82BB-6AA983E568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4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279C-F3E6-47C3-9E6D-6D92F4ECE7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D2D9-1937-43CC-AEA8-9A5CF9E5AD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93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474-0B19-4355-B9B5-531047AEE4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989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1E5B-4C53-4960-9EF0-88A16FB59D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0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9A67-97AD-4657-9172-4FDF700C2A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80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4E2-6DD6-4900-B824-E925E504AB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24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8C5-0CB1-4C64-B1D9-7F19880099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82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3B7D-A505-4767-BB54-FA00A412A5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3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356장 주 예수 이름 소리 높여(통396)</dc:title>
  <dc:creator>김창운</dc:creator>
  <cp:lastModifiedBy>seongdae</cp:lastModifiedBy>
  <cp:revision>26</cp:revision>
  <dcterms:created xsi:type="dcterms:W3CDTF">2012-08-30T03:18:24Z</dcterms:created>
  <dcterms:modified xsi:type="dcterms:W3CDTF">2020-05-01T07:23:02Z</dcterms:modified>
</cp:coreProperties>
</file>