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A2B1-EF47-4C40-9EB5-8A4EED2E81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6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1A00-4373-4965-BB46-81296B252E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36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E673-B459-4A28-BFDF-C9ED362F2D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19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63B-D0AE-4F10-B921-7674E4E603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73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8971-9F5E-488B-828E-78C75EF1C7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8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4C77-660A-4587-B42C-255C86434E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1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890F-98D8-4594-A0FD-65E2C20F99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701-43A0-471F-8C64-E40AEF7640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1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A715-68FC-42BF-81D6-B657F1B2FF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3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F0A3-DFE1-4D52-A5BA-0B100A3D7F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7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9DB0-FCDC-41A9-8C35-B28E09959F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42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9D68-2A9A-4544-B7CF-88B223B844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7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359장 천성을 향해 가는 성도들아(통401)</dc:title>
  <dc:creator>김창운</dc:creator>
  <cp:lastModifiedBy>seongdae</cp:lastModifiedBy>
  <cp:revision>32</cp:revision>
  <dcterms:created xsi:type="dcterms:W3CDTF">2012-08-30T03:18:24Z</dcterms:created>
  <dcterms:modified xsi:type="dcterms:W3CDTF">2020-05-01T07:23:10Z</dcterms:modified>
</cp:coreProperties>
</file>