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47AD-38B4-49C0-AD06-C8CA7408D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65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C59C-F60E-45D5-840D-D3509D325F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27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D468-DE52-49FA-86DA-6F0DF34165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21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0952-E019-4AD6-804E-5B8535DBF9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9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0BE-4FC0-4B5B-98EA-EF2CEE753F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62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DA8F-A6C4-4BFD-BA17-3099F4D64D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9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A24-6A49-4C98-BF0A-AEEAA8A3A4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35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723B-3034-4AFA-ABAA-1D272BB4A6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37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6B65-07C8-46EE-A2BF-04518A9580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14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6EC-3274-4818-8C0A-8B2844C9C5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39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097-27DF-4775-B890-AF0B3B70CD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20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3A96-D033-44EA-9D0D-A8B13C5E3C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2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364장 내 기도하는 그 시간(통482)</dc:title>
  <dc:creator>김창운</dc:creator>
  <cp:lastModifiedBy>seongdae</cp:lastModifiedBy>
  <cp:revision>27</cp:revision>
  <dcterms:created xsi:type="dcterms:W3CDTF">2012-08-30T03:18:24Z</dcterms:created>
  <dcterms:modified xsi:type="dcterms:W3CDTF">2020-05-01T07:23:22Z</dcterms:modified>
</cp:coreProperties>
</file>