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F159-DFC1-4284-AE9A-98BEFCCD44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61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FEDB-E7A5-438A-971F-DB66033FCA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65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89F9-4D26-4246-8617-5443D0FF05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282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0C7-FF97-4AC8-B2E2-600E493A45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8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5D4-EA69-4C47-BD47-7A42FCA293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11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CF35-9640-4EFA-AFDE-5B2A90A7A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473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A752-B2C9-4B61-8B61-214B914EBD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264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0567-A1BA-46DB-9FAF-CBB197B02D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763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01E5-8A68-4477-A061-7FA2AD7430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06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8B4F-2209-4ECF-8439-AD022663EB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7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F9F-221E-43B9-8656-9F487D437C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45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4576-00BF-4426-81DE-A7806670F0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462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365장 마음속에 근심 있는 사람(통484)</dc:title>
  <dc:creator>김창운</dc:creator>
  <cp:lastModifiedBy>seongdae</cp:lastModifiedBy>
  <cp:revision>26</cp:revision>
  <dcterms:created xsi:type="dcterms:W3CDTF">2012-08-30T03:18:24Z</dcterms:created>
  <dcterms:modified xsi:type="dcterms:W3CDTF">2020-05-01T07:23:24Z</dcterms:modified>
</cp:coreProperties>
</file>