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37F1-3D8D-4150-8A93-69F5F6EF88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665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02A5-B4B6-4CD8-AE84-66009B868B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113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7B1-3FC9-4399-8AB8-B3D8BD6B34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337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C70-7A02-412A-AE71-259A6EA348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53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4520-B791-4617-B83C-FB94A84532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67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EC3-D796-4A12-8608-C1B2966BC3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516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5584-38F9-45AD-ADC4-796BC12115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9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85B8-42CF-4C7E-8CEC-531915E0EE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33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A82-CE6A-474E-99D1-84B04E0464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04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18BD-F014-4141-B2E6-63373FAC82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451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01D1-48D9-4EE0-A35C-9E990098E3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816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866C-D519-4B81-AC7F-1FB3C945E1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23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367장 인내하게하소서주여우리를</dc:title>
  <dc:creator>김창운</dc:creator>
  <cp:lastModifiedBy>seongdae</cp:lastModifiedBy>
  <cp:revision>24</cp:revision>
  <dcterms:created xsi:type="dcterms:W3CDTF">2012-08-30T03:18:24Z</dcterms:created>
  <dcterms:modified xsi:type="dcterms:W3CDTF">2020-05-01T07:23:29Z</dcterms:modified>
</cp:coreProperties>
</file>