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099-09BF-48E7-875A-A2391B4417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5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808A-DAFC-47A3-94A6-04FE772633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73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18C00-D4FF-4D16-B681-046310BD4E5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73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F376B-2CD7-4D01-9192-43AB39E4FE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46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CC5-27AE-43E6-B9EF-C98A32E115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03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FA2-4AD1-4C40-8BE7-7DB593CC7E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3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B786-0546-44FA-935B-490928BEAA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3AEA-7BE2-48A9-8DDD-AC7FB02FC4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75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571-C624-4C46-84F6-94A3D77922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95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A5F8-7DA7-40A9-B3A8-FB580CBF1A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1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59BE-A363-4B9C-B92E-309FD50102D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3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D87F-FF15-4F46-BC12-70C8558CDE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79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369장 죄짐맡은 우리 구주(통487)</dc:title>
  <dc:creator>김창운</dc:creator>
  <cp:lastModifiedBy>seongdae</cp:lastModifiedBy>
  <cp:revision>30</cp:revision>
  <dcterms:created xsi:type="dcterms:W3CDTF">2012-08-30T03:18:24Z</dcterms:created>
  <dcterms:modified xsi:type="dcterms:W3CDTF">2020-05-01T07:23:34Z</dcterms:modified>
</cp:coreProperties>
</file>