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E1DFB-D90C-41FD-8B59-DBA4CA168C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0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87231-6EFA-4879-971D-BBDF3A6D6A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932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33556-8C04-4E09-8582-094F145E96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0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AC3C2-4A87-4603-AD59-A92F0FC99E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70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B33B9-10F5-4116-A1A6-9BEA827188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7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1EDAF-D7CD-4DAB-AE6A-D7CD9E1468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88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24706-0D92-4B72-AD3A-68233AB9A5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07BBF-EE7F-4B9D-AB24-4AED11F51A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3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635E9-0F53-4988-8138-B6D82EFC07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28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DDEE1-1613-4CD5-8E5F-DE5729FBCB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69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35197-55EA-4FE0-A344-5F366EABCC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2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0813231-5A03-4179-BEFC-FC0E778335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373장 고요한 바다로(통503)</dc:title>
  <dc:creator>김창운</dc:creator>
  <cp:lastModifiedBy>seongdae</cp:lastModifiedBy>
  <cp:revision>27</cp:revision>
  <dcterms:created xsi:type="dcterms:W3CDTF">2012-08-30T03:18:24Z</dcterms:created>
  <dcterms:modified xsi:type="dcterms:W3CDTF">2020-05-01T07:23:43Z</dcterms:modified>
</cp:coreProperties>
</file>