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F3936-F716-4FDE-AF1D-7C52763422C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284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33547C-0304-4C5A-BCF2-74B1045B447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550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DCE1D-5852-4D90-B101-B67F77659F5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919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115E0D-8B72-4A0F-A4F4-FB262289750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053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A170E-A277-4961-86D5-88649FB2626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997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964622-EB67-4BF6-97D4-141F35066F1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618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80F711-4B55-4BB3-B01F-3673943A94E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481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02C1E-19D0-4666-88B5-BD6FD56927D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879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1DFBB3-B4EE-4EE2-86E1-E244A794107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50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F6DC9-D06C-423A-B629-622FE467CC0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71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691F21-B931-4298-AD9D-F256E59A999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887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114BD31A-057A-42FA-BE78-85C9D85BB69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375장 나는 갈 길 모르니(통421)</dc:title>
  <dc:creator>김창운</dc:creator>
  <cp:lastModifiedBy>seongdae</cp:lastModifiedBy>
  <cp:revision>26</cp:revision>
  <dcterms:created xsi:type="dcterms:W3CDTF">2012-08-30T03:18:24Z</dcterms:created>
  <dcterms:modified xsi:type="dcterms:W3CDTF">2020-05-01T07:23:47Z</dcterms:modified>
</cp:coreProperties>
</file>