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BAF3A-1225-4A75-A704-65D8B461CB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46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825A-C4C7-4974-924B-ADF71EC3B7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99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692E4-A7C7-47F0-9CDE-DA0CA94C61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28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0A31C-8EEA-4A37-9306-E7040DED46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18CA4-B581-46EE-A254-CB35B23A48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83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C5445-AE2E-4665-83ED-1BC373380A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6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940E5-7F09-4CF6-AE09-EB8D552E0E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01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F09EC-1FF6-41C4-9F2A-AA0BF9C5EB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05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9091D-9E5A-4ED7-AE5F-7BB83F7721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1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F9E9F-8F92-4093-A1B9-A6469B9A89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12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72BA6-3936-4389-A54C-C1AC11E7A0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61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2E761A06-0B63-451E-978D-27F516CBDE5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378장 내 선한 목자(통430)</dc:title>
  <dc:creator>김창운</dc:creator>
  <cp:lastModifiedBy>seongdae</cp:lastModifiedBy>
  <cp:revision>30</cp:revision>
  <dcterms:created xsi:type="dcterms:W3CDTF">2012-08-30T03:18:24Z</dcterms:created>
  <dcterms:modified xsi:type="dcterms:W3CDTF">2020-05-01T07:23:54Z</dcterms:modified>
</cp:coreProperties>
</file>