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06003-8B54-43D5-BBA7-BB7E514701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82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172A8-9E2B-484E-B0E4-3884D61E21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757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1F1D0-E52E-4790-BD0F-B4B97645A9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65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EC5B6-D8FE-455B-9BA3-F725493825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425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04B92-3285-4C3C-AE8F-AD17E96902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74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8CA37-FD44-4136-AE92-772F53231E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5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B6D40-E41D-49FA-9149-AC62FAC2EA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34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4D0DD-DE34-44A1-B15D-7D82C2C3C2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71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3A862-A134-48E9-9CEC-66B86B6E5A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2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255B9-8CFA-4CBE-8E68-A330C18193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13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E72DA-A676-4199-8087-521074596B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9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1C19C2C8-FA1E-4D72-AE3D-B59DADE806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379장 내갈길 멀고 밤은 깊은데(통429)</dc:title>
  <dc:creator>김창운</dc:creator>
  <cp:lastModifiedBy>seongdae</cp:lastModifiedBy>
  <cp:revision>30</cp:revision>
  <dcterms:created xsi:type="dcterms:W3CDTF">2012-08-30T03:18:24Z</dcterms:created>
  <dcterms:modified xsi:type="dcterms:W3CDTF">2020-05-01T07:23:56Z</dcterms:modified>
</cp:coreProperties>
</file>