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4" r:id="rId3"/>
    <p:sldId id="265" r:id="rId4"/>
    <p:sldId id="266" r:id="rId5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83" autoAdjust="0"/>
    <p:restoredTop sz="94660"/>
  </p:normalViewPr>
  <p:slideViewPr>
    <p:cSldViewPr>
      <p:cViewPr varScale="1">
        <p:scale>
          <a:sx n="70" d="100"/>
          <a:sy n="70" d="100"/>
        </p:scale>
        <p:origin x="78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BED04-3E8A-45C7-A09B-872C5F450560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39912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98EB7-64D5-4BBD-9592-B4B33C9A3FC1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40117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7"/>
            <a:ext cx="2628900" cy="581183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7"/>
            <a:ext cx="7734300" cy="581183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A8EC0-D2EC-482B-9617-25B67C7852F3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4546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3E476-B78B-4212-9562-F8C012129364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50884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6982E-D555-4AB4-B60D-D22A45A991A5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47710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32FA1-2788-43A4-93FE-2B7C164A7833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23323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7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EEE44-29B5-4CF9-8A79-21D6AFE08099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87756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EA1DA-BF05-4BFF-9996-82EA805365F1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84656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E5906-8BEC-41D3-A7C9-2DD99D92BD1F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95316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BA198-D62A-4446-95F6-E0C51086B39A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22795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AC9AE-7974-40ED-B32D-C00E709D66C9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86320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B42D35-571E-46C9-9447-72189A0D12FC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1616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352</TotalTime>
  <Words>0</Words>
  <Application>Microsoft Office PowerPoint</Application>
  <PresentationFormat>와이드스크린</PresentationFormat>
  <Paragraphs>0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0" baseType="lpstr">
      <vt:lpstr>굴림</vt:lpstr>
      <vt:lpstr>맑은 고딕</vt:lpstr>
      <vt:lpstr>Arial</vt:lpstr>
      <vt:lpstr>Calibri</vt:lpstr>
      <vt:lpstr>Calibri Light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383장 눈을 들어 산을 보니(통433)</dc:title>
  <dc:creator>김창운</dc:creator>
  <cp:lastModifiedBy>seongdae</cp:lastModifiedBy>
  <cp:revision>32</cp:revision>
  <dcterms:created xsi:type="dcterms:W3CDTF">2012-08-30T03:18:24Z</dcterms:created>
  <dcterms:modified xsi:type="dcterms:W3CDTF">2020-05-01T07:24:05Z</dcterms:modified>
</cp:coreProperties>
</file>