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0F4-B5AE-4AF3-9390-8B67E6CF27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6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34F2-CF64-477C-860A-F3E3BA4A56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40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87D-DD41-455B-AFAE-95931EC313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4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C37B-6A69-402E-9293-E61D953560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4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0BA3-78D8-410D-B75F-72E67E59B0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78BE-8063-49E3-94F8-350427E5DD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98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AE4A-B983-4040-80A3-AEE6206030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75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C83-42E8-43F4-92CE-21EB7936AE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23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3C79-FA78-42EF-B669-250A2F2F29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796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47EA-D5D6-4618-9E69-DF8B308856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015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087-E200-46A5-8B3A-3B4CB1D4BF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0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3D0C-DF7B-4A07-A1CC-FCF17951AC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3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386장 만세 반석 열린 곳에(통439)</dc:title>
  <dc:creator>김창운</dc:creator>
  <cp:lastModifiedBy>seongdae</cp:lastModifiedBy>
  <cp:revision>26</cp:revision>
  <dcterms:created xsi:type="dcterms:W3CDTF">2012-08-30T03:18:24Z</dcterms:created>
  <dcterms:modified xsi:type="dcterms:W3CDTF">2020-05-01T07:24:12Z</dcterms:modified>
</cp:coreProperties>
</file>