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98D9-2183-4C25-BCF8-DBBD55FCFA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3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7C40-6B6C-4953-99F3-9741AEA779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0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E6D9-7D87-4564-935D-F99EEFF89D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7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C6F9-CFB3-4ADE-AFD4-0C0BB8789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CBD-C7E3-4742-8E11-C785899373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8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A126-434E-45C1-8B20-18A269284A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00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F57-60BC-4412-9065-CFA85F0484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3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0B41-79FE-4BC1-BF78-CA882EE907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89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CFA7-4A04-4199-91EF-F06C526C24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3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0BCC-9423-44B9-B459-4D3A37A056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4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DE2-A356-4B6A-8776-ADBE2BC406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94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3417-DACA-4517-9637-1B2A96A9FE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847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387장 멀리 멀리 갔더니(통440)</dc:title>
  <dc:creator>김창운</dc:creator>
  <cp:lastModifiedBy>seongdae</cp:lastModifiedBy>
  <cp:revision>30</cp:revision>
  <dcterms:created xsi:type="dcterms:W3CDTF">2012-08-30T03:18:24Z</dcterms:created>
  <dcterms:modified xsi:type="dcterms:W3CDTF">2020-05-01T07:24:14Z</dcterms:modified>
</cp:coreProperties>
</file>