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0736-62E6-4174-AB51-E3BD8A07E5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324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C104-7868-4FD6-9244-E0D74DE55A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08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6373-EB1B-44ED-836A-F7825D69F5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59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6B6A-35B1-45BD-B453-EDC52EC315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1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3C59-A080-4448-88B1-FC8FAABB90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9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86B7-49FC-4FD7-87D6-1CF9A9A9B6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8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D6A-9ED9-446D-BDC9-6B36BC0D0D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45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5DC4-7B35-4105-9737-91E63EBD8E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1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3A72-6B33-483D-A1DF-4C6806D35C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7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C542-F742-4316-B2F1-BDD8FBF292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8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6B1F-EEB9-4244-B785-3A8C0560B9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26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C357-E775-438C-86FB-119945306F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76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389장 내게로오라하신주님의</dc:title>
  <dc:creator>김창운</dc:creator>
  <cp:lastModifiedBy>seongdae</cp:lastModifiedBy>
  <cp:revision>30</cp:revision>
  <dcterms:created xsi:type="dcterms:W3CDTF">2012-08-30T03:18:24Z</dcterms:created>
  <dcterms:modified xsi:type="dcterms:W3CDTF">2020-05-01T07:24:18Z</dcterms:modified>
</cp:coreProperties>
</file>