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8" r:id="rId4"/>
    <p:sldId id="271" r:id="rId5"/>
    <p:sldId id="265" r:id="rId6"/>
    <p:sldId id="273" r:id="rId7"/>
    <p:sldId id="279" r:id="rId8"/>
    <p:sldId id="266" r:id="rId9"/>
    <p:sldId id="267" r:id="rId10"/>
    <p:sldId id="275" r:id="rId11"/>
    <p:sldId id="276" r:id="rId12"/>
    <p:sldId id="281" r:id="rId13"/>
    <p:sldId id="269" r:id="rId14"/>
    <p:sldId id="277" r:id="rId15"/>
    <p:sldId id="280" r:id="rId16"/>
    <p:sldId id="270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3E1C-9B26-4956-B6B3-9C704D1BC5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66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2A06-996A-4A9A-807D-A0B2018E4A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6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ABF3-8F06-422F-B2BD-4F47DF2FD2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20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1AD0-75AE-4904-9572-35B7FA6608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16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D30-0230-4DD5-AF0C-830588A8DB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214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2AE0-2F8B-4ACD-B61D-EE70C939A4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430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48A58-53EF-4D94-B575-59D1663E13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20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D2E7-AC96-4F04-81C6-FAEC8C4A5C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220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B3F7-EC15-4436-AFD0-EC823EEA23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63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CF49-3375-4B81-8E27-6184995DF9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7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2C6-C013-4714-80B9-8F9456C5AA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552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8095-7312-4400-BA72-D769BDED2D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271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391장 오 놀라운 구세주(통446)</dc:title>
  <dc:creator>김창운</dc:creator>
  <cp:lastModifiedBy>seongdae</cp:lastModifiedBy>
  <cp:revision>30</cp:revision>
  <dcterms:created xsi:type="dcterms:W3CDTF">2012-08-30T03:18:24Z</dcterms:created>
  <dcterms:modified xsi:type="dcterms:W3CDTF">2020-05-01T07:24:23Z</dcterms:modified>
</cp:coreProperties>
</file>