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4F3E-6978-4935-A2F8-B446DC4FA4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507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A282-E655-47DE-BBBD-519AE920FC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61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6B14-E5E4-4A43-9E25-227E18B042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6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B4629-B163-406C-B6D9-F83DFCBE13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7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7292E-5C7C-4AD1-990C-C69283455B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4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42C8-4C87-43D0-940A-E3BF70BDC5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74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4D98-4DD2-4903-85D1-D3F4BE8D77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5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CA14E-C3E5-4940-807D-341D0227DFE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17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C8E7-C40F-4408-A92E-1DBEE43EED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0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FCC5-2629-4F8C-A49A-8F7CABF7B9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43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C04AA-2DF1-475D-9A50-AB5A55BB63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166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F62E-3451-4DF3-B585-D0C5A2FD0A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6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394장 이 세상의 친구들(통449)</dc:title>
  <dc:creator>김창운</dc:creator>
  <cp:lastModifiedBy>seongdae</cp:lastModifiedBy>
  <cp:revision>30</cp:revision>
  <dcterms:created xsi:type="dcterms:W3CDTF">2012-08-30T03:18:24Z</dcterms:created>
  <dcterms:modified xsi:type="dcterms:W3CDTF">2020-05-01T07:24:30Z</dcterms:modified>
</cp:coreProperties>
</file>