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FA20-9C35-4EA3-83FD-B89191CF32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0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ECF3-CFC7-4847-BB9C-080DD30136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11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2F50-F536-4124-AC59-C44245187D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05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D5D4-E0BA-406D-885C-FAD8F80B54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426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80C-89C8-453B-BFED-163A51A8E8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29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8C3-6890-4FC9-9B3F-4D7963FEE6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70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D234-C2A4-4D14-A03C-6495A026CD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37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4ED6-607B-4991-8B81-FBD7DBF0C4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81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95-7B5B-4B40-B3C4-A86B7DB95C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06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E62B-5C53-488C-A74A-0678EF8B82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191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188C-9D93-4C6F-BB2E-5B76E6CA8F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48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0BD0-DEE7-460A-9353-A28C30C6C5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31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395장 자비하신 예수여(통450)</dc:title>
  <dc:creator>김창운</dc:creator>
  <cp:lastModifiedBy>seongdae</cp:lastModifiedBy>
  <cp:revision>26</cp:revision>
  <dcterms:created xsi:type="dcterms:W3CDTF">2012-08-30T03:18:24Z</dcterms:created>
  <dcterms:modified xsi:type="dcterms:W3CDTF">2020-05-01T07:24:33Z</dcterms:modified>
</cp:coreProperties>
</file>