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D896-158C-4BB2-B511-E693EF8086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5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7027-1AF9-4032-A9A8-F48281B1FE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6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964F-D979-41AD-B73F-746D0D4643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5AA3-5267-4C8C-BDB5-E4FD5F613D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27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E8F6-7C65-4463-A4E1-BAA6161A28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89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414B-C726-4663-A3F9-6832E7A32E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66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65AB-FDBB-43F4-A169-C387FCAF01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38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21BA-0168-4A2D-B874-94A5351978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52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963-F72F-47D4-A415-6D9C6F5066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7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6A03-F43C-4542-A28D-59E613FAEA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8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ADEF-8E58-4B6B-A1C6-F10ADD6FF6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280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ECB7-5FFB-489F-9E8A-0F3D220C2F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396장 우리주님밤새워</dc:title>
  <dc:creator>김창운</dc:creator>
  <cp:lastModifiedBy>seongdae</cp:lastModifiedBy>
  <cp:revision>30</cp:revision>
  <dcterms:created xsi:type="dcterms:W3CDTF">2012-08-30T03:18:24Z</dcterms:created>
  <dcterms:modified xsi:type="dcterms:W3CDTF">2020-05-01T07:24:35Z</dcterms:modified>
</cp:coreProperties>
</file>