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DCE-F427-4FFA-A0C3-79305D10BD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2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E75-2552-47D7-A6B9-67699CD1D5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0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BC22-5CCA-455A-B165-FFD852CDFE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56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0BF-9A48-461D-A5D0-B28DDD2AB8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87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84EA-7E2C-4B89-ABBC-FACC3B25C4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09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CFC3-CC84-4D08-87EF-96378093FF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59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328D-8228-4C8D-93CF-6838DB8A99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5E1C-8328-491A-9C19-87BFE3126A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3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E6EE-A596-43B7-A10D-3D6E541465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381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339-9807-4391-AD96-EFA03A8637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5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A02-9008-4C17-BFFE-A2E8FC8EDC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56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8E12-61B5-4905-807B-A54E6F2086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6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398장 어둠의권세에서</dc:title>
  <dc:creator>김창운</dc:creator>
  <cp:lastModifiedBy>seongdae</cp:lastModifiedBy>
  <cp:revision>30</cp:revision>
  <dcterms:created xsi:type="dcterms:W3CDTF">2012-08-30T03:18:24Z</dcterms:created>
  <dcterms:modified xsi:type="dcterms:W3CDTF">2020-05-01T07:24:39Z</dcterms:modified>
</cp:coreProperties>
</file>