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824B-3C69-4EFE-B1AD-FCBE249B31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662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5F6-59A9-4CF0-9BD9-CDDC5FDC29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07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317A-0F8B-42DC-9890-4AF4F7E631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5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C7DD-D1F2-4719-B066-C332E8E1C3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2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192-5643-40C0-90C6-9710D6C12C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4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98B8-C2DA-4A64-A683-3B014FE95D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8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BC69-3608-4A11-8802-603A86A256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15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D16F-28E6-4E19-84CC-91DBD44D31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2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A90D-D128-4DE0-A2A8-975C071CEB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595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FB6-3090-433D-8A3B-55FD89296E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704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2033-1439-470C-8847-4173E22166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67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14C1-342A-4867-A8E9-1CA11A7757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48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399장 어린양들아두려워말아라</dc:title>
  <dc:creator>김창운</dc:creator>
  <cp:lastModifiedBy>seongdae</cp:lastModifiedBy>
  <cp:revision>32</cp:revision>
  <dcterms:created xsi:type="dcterms:W3CDTF">2012-08-30T03:18:24Z</dcterms:created>
  <dcterms:modified xsi:type="dcterms:W3CDTF">2020-05-01T07:24:42Z</dcterms:modified>
</cp:coreProperties>
</file>