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DD86-E738-48FA-9B73-84CE1D8049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34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EC43-FF03-4B54-9D0A-B2C6468AC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87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6CB0-3B4E-4036-A3C9-C0298ABF3A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477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741D-034E-4F9B-BEB8-5EA7C189E4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57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19E-F51F-4BDA-BA0D-9028DF1A3C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69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7DF-C505-4416-BA13-6E00D0952C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09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F6DA-0129-4595-AE0C-78237586CA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82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73E-78A2-41D3-B190-658488FA04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050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D5D6-C1AA-449A-94C6-F9E8274850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910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6F1A-C9DD-46B0-9DE8-AF851D18A7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17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BDB-47C3-4E08-80CF-A3C8251AF8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316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7ADB-5E8D-4186-9150-314FDB6647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30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401장 주의 곁에 있을 때(통457)</dc:title>
  <dc:creator>김창운</dc:creator>
  <cp:lastModifiedBy>seongdae</cp:lastModifiedBy>
  <cp:revision>30</cp:revision>
  <dcterms:created xsi:type="dcterms:W3CDTF">2012-08-30T03:18:24Z</dcterms:created>
  <dcterms:modified xsi:type="dcterms:W3CDTF">2020-05-01T07:24:46Z</dcterms:modified>
</cp:coreProperties>
</file>