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52B0-E494-411C-BBA3-9FA2EE47DA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27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53D3-4E9A-4833-B82A-273A541ED0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990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4B1D-1EEB-410D-A32A-7866682DCB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23B0-B2A5-42A7-A4E7-3D31EE2922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699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0C53-AACD-447B-9DCE-C2A0C5E7A6F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234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560D-AD70-4C33-B432-E117312D75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086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E5A8-643C-42FB-95FB-D7CB68CB66A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50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1ECD-840D-4215-81D5-F44FAA8E53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3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5F7E-7484-445D-B4A8-33BA5AE8B9E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221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E07B-935D-43D9-B6E0-9C59FE71D0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648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AC74-7C06-4DB4-9D21-935BED45CE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352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29951-8E9D-441F-ABB5-6A5FE69EAA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764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402장 나의반석나의방패</dc:title>
  <dc:creator>김창운</dc:creator>
  <cp:lastModifiedBy>seongdae</cp:lastModifiedBy>
  <cp:revision>26</cp:revision>
  <dcterms:created xsi:type="dcterms:W3CDTF">2012-08-30T03:18:24Z</dcterms:created>
  <dcterms:modified xsi:type="dcterms:W3CDTF">2020-05-01T07:24:48Z</dcterms:modified>
</cp:coreProperties>
</file>