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40C6-707F-4006-9EF7-9670D5553E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9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70D3-1E8F-4B4D-BE17-D4A05231E0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9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FCC3-564E-463F-A17B-8906A73B7D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17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D8C1-AF9A-4628-A512-F4AE1D310F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FBD0-74E3-4D02-AFF3-FBE87E2C3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5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513F-7D55-4474-A950-2DCBB82539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86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9116-3F41-4221-B91D-C99711F2F6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69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5D36-8901-4118-BD4B-F3711FDDC0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1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83F4-968A-43BE-9025-7061EF69EF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3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3BB4-B9D9-4B66-A35A-A819425CE3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935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14C4-6902-4DEB-BC9C-889D84DC83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F4F2-921D-4AE5-B121-B2718041F0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3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405장 주의 친절한 팔에 안기세(통458)</dc:title>
  <dc:creator>김창운</dc:creator>
  <cp:lastModifiedBy>seongdae</cp:lastModifiedBy>
  <cp:revision>30</cp:revision>
  <dcterms:created xsi:type="dcterms:W3CDTF">2012-08-30T03:18:24Z</dcterms:created>
  <dcterms:modified xsi:type="dcterms:W3CDTF">2020-05-01T07:24:55Z</dcterms:modified>
</cp:coreProperties>
</file>